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256" r:id="rId5"/>
    <p:sldId id="647" r:id="rId6"/>
    <p:sldId id="632" r:id="rId7"/>
    <p:sldId id="642" r:id="rId8"/>
    <p:sldId id="645" r:id="rId9"/>
    <p:sldId id="639" r:id="rId10"/>
    <p:sldId id="644" r:id="rId11"/>
    <p:sldId id="637" r:id="rId12"/>
    <p:sldId id="643" r:id="rId13"/>
    <p:sldId id="638" r:id="rId14"/>
    <p:sldId id="646" r:id="rId15"/>
    <p:sldId id="640" r:id="rId16"/>
    <p:sldId id="641" r:id="rId17"/>
    <p:sldId id="636" r:id="rId18"/>
    <p:sldId id="633" r:id="rId19"/>
    <p:sldId id="635" r:id="rId20"/>
    <p:sldId id="634" r:id="rId21"/>
    <p:sldId id="611" r:id="rId22"/>
    <p:sldId id="624" r:id="rId23"/>
    <p:sldId id="32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FA00"/>
    <a:srgbClr val="D13940"/>
    <a:srgbClr val="C39C2F"/>
    <a:srgbClr val="C59C27"/>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55" autoAdjust="0"/>
    <p:restoredTop sz="96571" autoAdjust="0"/>
  </p:normalViewPr>
  <p:slideViewPr>
    <p:cSldViewPr snapToGrid="0" showGuides="1">
      <p:cViewPr varScale="1">
        <p:scale>
          <a:sx n="109" d="100"/>
          <a:sy n="109" d="100"/>
        </p:scale>
        <p:origin x="960"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6/23/21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6/23/21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65667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420904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0226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Walkthrough</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lnSpc>
                <a:spcPct val="100000"/>
              </a:lnSpc>
              <a:spcBef>
                <a:spcPts val="2800"/>
              </a:spcBef>
              <a:buSzPts val="2000"/>
            </a:pPr>
            <a:r>
              <a:rPr lang="en-US" sz="2000" dirty="0"/>
              <a:t>Better Scientific Software tutorial, ISC, June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
        <p:nvSpPr>
          <p:cNvPr id="7" name="Rectangle 6">
            <a:extLst>
              <a:ext uri="{FF2B5EF4-FFF2-40B4-BE49-F238E27FC236}">
                <a16:creationId xmlns:a16="http://schemas.microsoft.com/office/drawing/2014/main" id="{F827231C-86C1-8242-AD82-3D76BDDA74CF}"/>
              </a:ext>
            </a:extLst>
          </p:cNvPr>
          <p:cNvSpPr/>
          <p:nvPr/>
        </p:nvSpPr>
        <p:spPr>
          <a:xfrm>
            <a:off x="5883498" y="916246"/>
            <a:ext cx="6305327" cy="338554"/>
          </a:xfrm>
          <a:prstGeom prst="rect">
            <a:avLst/>
          </a:prstGeom>
        </p:spPr>
        <p:txBody>
          <a:bodyPr wrap="square">
            <a:spAutoFit/>
          </a:bodyPr>
          <a:lstStyle/>
          <a:p>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/help/latest/command/</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6700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36900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134298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Adding BLT</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7067" y="105747"/>
            <a:ext cx="93175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192542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a:t>This </a:t>
            </a:r>
            <a:r>
              <a:rPr lang="en-US" sz="1400" dirty="0"/>
              <a:t>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11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591122"/>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467626"/>
            <a:ext cx="11369809" cy="1890135"/>
          </a:xfrm>
        </p:spPr>
        <p:txBody>
          <a:bodyPr/>
          <a:lstStyle/>
          <a:p>
            <a:r>
              <a:rPr lang="en-US" sz="2800" dirty="0"/>
              <a:t>Lots of setup code – prepares problem for kernel calls</a:t>
            </a:r>
          </a:p>
          <a:p>
            <a:r>
              <a:rPr lang="en-US" sz="2800" dirty="0"/>
              <a:t>Isolated, swappable kernel calls</a:t>
            </a:r>
          </a:p>
          <a:p>
            <a:pPr lvl="1"/>
            <a:r>
              <a:rPr lang="en-US" sz="2400" dirty="0"/>
              <a:t>Imagine adding kernels to larger, multi-physics application.</a:t>
            </a:r>
          </a:p>
          <a:p>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217379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2154506"/>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29764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5237342"/>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335452"/>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202959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46080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0" name="Rectangle 9">
            <a:extLst>
              <a:ext uri="{FF2B5EF4-FFF2-40B4-BE49-F238E27FC236}">
                <a16:creationId xmlns:a16="http://schemas.microsoft.com/office/drawing/2014/main" id="{197A6613-B975-C247-B2DC-A175B457ADD3}"/>
              </a:ext>
            </a:extLst>
          </p:cNvPr>
          <p:cNvSpPr/>
          <p:nvPr/>
        </p:nvSpPr>
        <p:spPr>
          <a:xfrm>
            <a:off x="4396154" y="916246"/>
            <a:ext cx="7792671"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https://</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/help/latest/guide/tutorial/</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index.html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14377</TotalTime>
  <Words>5045</Words>
  <Application>Microsoft Macintosh PowerPoint</Application>
  <PresentationFormat>Custom</PresentationFormat>
  <Paragraphs>350</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Menlo</vt:lpstr>
      <vt:lpstr>Monaco</vt:lpstr>
      <vt:lpstr>Presentations (Wide Screen)</vt:lpstr>
      <vt:lpstr>Software Testing Walkthrough</vt:lpstr>
      <vt:lpstr>License, Citation and Acknowledgements</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Conclusion – C, kernels, makefiles, CMakeLists, coverage, etc.</vt:lpstr>
      <vt:lpstr>Toy Example</vt:lpstr>
      <vt:lpstr>Adding BLT</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227</cp:revision>
  <cp:lastPrinted>2017-11-02T18:35:01Z</cp:lastPrinted>
  <dcterms:created xsi:type="dcterms:W3CDTF">2018-11-06T17:28:56Z</dcterms:created>
  <dcterms:modified xsi:type="dcterms:W3CDTF">2021-06-23T20:57:06Z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